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CAA638-245F-410F-AC7F-9755282BD1B1}" type="datetimeFigureOut">
              <a:rPr lang="en-NZ" smtClean="0"/>
              <a:t>21/05/2014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C4FF86-EEF3-4A8E-A697-7A2C1D4E315B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294B2-1AC5-43F0-A02B-5EE05995F20E}" type="datetimeFigureOut">
              <a:rPr lang="en-NZ" smtClean="0"/>
              <a:pPr/>
              <a:t>21/05/2014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D1D5D-D68D-41AC-8166-D1CC9C103DC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294B2-1AC5-43F0-A02B-5EE05995F20E}" type="datetimeFigureOut">
              <a:rPr lang="en-NZ" smtClean="0"/>
              <a:pPr/>
              <a:t>21/05/2014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D1D5D-D68D-41AC-8166-D1CC9C103DC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294B2-1AC5-43F0-A02B-5EE05995F20E}" type="datetimeFigureOut">
              <a:rPr lang="en-NZ" smtClean="0"/>
              <a:pPr/>
              <a:t>21/05/2014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D1D5D-D68D-41AC-8166-D1CC9C103DC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294B2-1AC5-43F0-A02B-5EE05995F20E}" type="datetimeFigureOut">
              <a:rPr lang="en-NZ" smtClean="0"/>
              <a:pPr/>
              <a:t>21/05/2014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D1D5D-D68D-41AC-8166-D1CC9C103DC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294B2-1AC5-43F0-A02B-5EE05995F20E}" type="datetimeFigureOut">
              <a:rPr lang="en-NZ" smtClean="0"/>
              <a:pPr/>
              <a:t>21/05/2014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D1D5D-D68D-41AC-8166-D1CC9C103DC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294B2-1AC5-43F0-A02B-5EE05995F20E}" type="datetimeFigureOut">
              <a:rPr lang="en-NZ" smtClean="0"/>
              <a:pPr/>
              <a:t>21/05/2014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D1D5D-D68D-41AC-8166-D1CC9C103DC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294B2-1AC5-43F0-A02B-5EE05995F20E}" type="datetimeFigureOut">
              <a:rPr lang="en-NZ" smtClean="0"/>
              <a:pPr/>
              <a:t>21/05/2014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D1D5D-D68D-41AC-8166-D1CC9C103DC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294B2-1AC5-43F0-A02B-5EE05995F20E}" type="datetimeFigureOut">
              <a:rPr lang="en-NZ" smtClean="0"/>
              <a:pPr/>
              <a:t>21/05/2014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D1D5D-D68D-41AC-8166-D1CC9C103DC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294B2-1AC5-43F0-A02B-5EE05995F20E}" type="datetimeFigureOut">
              <a:rPr lang="en-NZ" smtClean="0"/>
              <a:pPr/>
              <a:t>21/05/2014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D1D5D-D68D-41AC-8166-D1CC9C103DC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294B2-1AC5-43F0-A02B-5EE05995F20E}" type="datetimeFigureOut">
              <a:rPr lang="en-NZ" smtClean="0"/>
              <a:pPr/>
              <a:t>21/05/2014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D1D5D-D68D-41AC-8166-D1CC9C103DC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294B2-1AC5-43F0-A02B-5EE05995F20E}" type="datetimeFigureOut">
              <a:rPr lang="en-NZ" smtClean="0"/>
              <a:pPr/>
              <a:t>21/05/2014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D1D5D-D68D-41AC-8166-D1CC9C103DC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294B2-1AC5-43F0-A02B-5EE05995F20E}" type="datetimeFigureOut">
              <a:rPr lang="en-NZ" smtClean="0"/>
              <a:pPr/>
              <a:t>21/05/2014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D1D5D-D68D-41AC-8166-D1CC9C103DC4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6256"/>
          </a:xfrm>
          <a:prstGeom prst="rect">
            <a:avLst/>
          </a:prstGeom>
        </p:spPr>
      </p:pic>
      <p:sp>
        <p:nvSpPr>
          <p:cNvPr id="1026" name="AutoShape 2" descr="data:image/jpeg;base64,/9j/4AAQSkZJRgABAQAAAQABAAD/2wCEAAkGBxMTEhUUExQVFhUXGBoXGBgYFxwbHRohGh0cHBscHB0dHCggGBolHB0aIjEjJSktLi4uHCAzODMsNygtLisBCgoKDg0OGxAQGzQmICYvNDIvNC8sNCw0NC8sLywsLDQ0NC8sLCwsNCwsLCwsLyw0LCwsLCw0LCwsLCwsLCwsLP/AABEIAOEA4QMBEQACEQEDEQH/xAAbAAADAAMBAQAAAAAAAAAAAAAEBQYAAwcCAf/EAEgQAAIBAgQEAwQIAwUGBQUBAAECEQMhAAQSMQVBUWETInEGMoGRFCNCUqGxwfAzctEVYoKS4VNzk7LS8TRDY6LCBxYkdOJU/8QAGwEAAgMBAQEAAAAAAAAAAAAABAUAAwYCAQf/xAA5EQABAwIEAgkEAQQCAgMBAAABAAIDESEEEjFBUfAFEyJhcYGRobEywdHhFCNCUvEVM2KCNENykv/aAAwDAQACEQMRAD8A4xw7I1KtVKdNNTtdVMCYk84EQDjiSRrGlzjQBeOcGipXYuI5qsaq1BQRsu6KDTSlTbSCoFSnqQSGDTsfunbGTjYwNLC85gdSTe9jfnVdMmbWtVoThqAstMmm1mW5K2EgifOki99RmNseuncR2r8+h9kwhfS2qEzfCzM6QtQjtofrceWfwPOLklYfECtNR8J3hpQfRK6mUK7CLAAHdTzH7/TGy6O7QB7gPVNGtq23khs1SkQBzBH4yfmcaSOMUS3GABp8Ql9XLMS5USSxGrYC87m07fpixwppclZLHTgF1TqV5GRpi9RiwG4Ww/zMJMm2wwDOWudUmwSg4hxswL5mkoNRq1GogMI0MGcyx5QTBAAk9sLZzG9r5HN7W3j/AKUjdMJWsDrbig0/2mdDw66Lma6vTVjpVVIPiaLErMaEFgd72F5I8M7ZRncKc7IOTNA8wRkEi5rtXjxPJTnJ6CoPmSmPdVV0z1jzG3Vjc97x4Jmj6SQl8xcDxPPd7J7k+W+22keUfPc/r1xW/FWtdLJVXez+YCX29D2J9BbThJjOkmt3TfoiItdVUb8YUDa/7/fwwvw/TLJHZaLaxQGSi80eNKRcX/f+vyx3iel2QmlKrqXDliTcezQcb9P1HpvGCMH0o1168/CyPTEZfrzqo3N/ETtYR3U9cPmYuyzrBRIs1phipaI86FdVudibr2Nxvytf14OpJTOImoB12KSvRpKGzFBXY0hralIWAN3B8xKC0jcdSNo2ZrO2ASQmAc95EMpAzWB1vw2vw/KUZU0alJqxog1DVJa7AKDdSoUi0yJ6j0x5EY3N6zL2s1dxThRHy9dG8Rh/ZpbQ1prWq9tlKT+dCyTuD5l7jkQOfPDKJ4zCQb6+eq5bM9nZcK+3PsvDZRgDqGxBDi4+P4bwcHtGaxTHCzgijT5JpTpXbuw+IvP548kjrfkrYYWjq04/lE08vqPabnsdh6/vlhDjRlpzqm+Wg8fhMMnwqSupJYCVp8lH9/8AofjzGMRicQBYHzS6eQCnAI+rw4GFqEu7EHSpgWsAWjaeSxsIOAhPQkt555CRSvNKLdknqiugp0kp5emRLNSWCsg1G1VAWOo2F+ajfEkDTGczquPfvtpw/KXvlaTrYLlvtVlagzVQtR8LxWaqlNdJAViSI0kiI6dMaXCPaYWhrq0sT3jxVTXB1wk2CV0u2ZzP1DWoCoqPl2WmlMhVIXVTCN4dQCVbUWH5iMZFkbQx5YSHVJPfetxz4r2VhDTVLsjkzQLeYtQYi2kTMNFtQ0VFj0YH5WySNlaLdrn1B9kDJIYyLVBVJkbhV1hxvTZhI9LzBn4gyOeFstjWlOKIhxH6TOnw9WFgIN4mR8mvPecDsnLXJzh8StPEPZF3B0KSf3F+cWg8trjb6N0RiA1tXc8hNIekmsNHFJH9k3T3xEXMzFjPx9CR8cahuNYfpQHSfSbKValdTg4EAjVAgS6qvfyqZHzx7JOdl87xGPJdY/7Xw5TT7vhIBzAE/AxM/HC2WUeSEE+bWpXmk+Y1rUNfRTUgfxd4vphyA7Hva/IYEdMa1JoFYepLCwMqT3e9qkUQlHPZvMZmpTr5ZBTpq9ZaZp+bTyVGUjVqaJInn2GB3Ylx2CvfBhcPA2SKQkkhpNbV4mulBst+Wr1iDUqIlNRAUMioJi0F9go5DsOuB5J36BVPjiHYYSSe+vxxR2Vr6iqlmqFyGNzAWJtNz5ZNgNxe2FWJxOprWirEF9KBUXDc0SASRc1GJGwGmPjcH/XGexbnONPBPMDFSnfX4RGbz8CexcjsLkerMPwwLAwh9eeQtZhAtXDeIFlUkzqE35lbPPcxqx3imVcVbiwBYcjmyziGalSZ3SZPZ5II9Md4UuY63H7LJ46LMD4feqns5X85WShcB1ZSYJPpcAnULTNsaHDYkgA6LPOhoai4S6tmKxUVKWmoVPm0qrHs3l8wPIz2PXDeOd1aartkcYOR9uF6eV7IPiOczdHwGy2WphswGVkFIl5QjWIJMU2EHawJ6A4JbiXDgiIIcNNnEzyQw65rXFtNx8pjnK2ZeoaqVdKwNVI1QfCkQUZUJESDB/I4JExJzNQrGwsZkcK/+VNe+p58lgy5e5NNxz1AMR/iKz8cExyjULkyhthUfCynwgTYBeUq4iD1DEyO0jDKOayugx5a4VNfL8JlQ9lmYDQJ9BHIDa4X4H4Y6djGt+pb/onpJpALjzSidcN9j6iCXUg7i349j35dJuM/0riWvYcvO6dTdJsdZqLqcLVRFgOkwLTcxJY/HHzXE4gmQpZPia354pfmxEhWVCR5iBGle5sdup29cexmtK3SWbEXpyFNcQy5rDRTeKYYeIzLE+9DHzSQIhU3kz6M4niO7hfbn5KEbKZHZQLcUdw3NVKeapJlgFSmKQquVUsU99tbkeVYZrAgepviqVjZIXGU61oKnXQUG5RsLLdlLvplPplP83/8YL7X/lz5ojqXIrhSEUyit5qZPlYAeUmYINjpck3vL9sCzuBdm48+4RT4aabp19DB16Vs4DNTPe9u4n1BFpwF1pFK7bpTiIVsy2XamxAMoZgTAIG9/skfuxuwhhGIHes7JI6B3cefVV3BQGIkye/6z+z88FxdDjMCeefJM8Fj+sNKqmFtsP2tDRQJoboXieWD02neN/0xbHIWGqFxkZkhIC57xDIlSbT8j+fL4/LF8mObzzZYWTDyMddT2aAOyrVPICQB8BBb4fPATsYK80VsYI1NEi4kKJaazurC2hIeOoCwBT+c9jikzE3Jrz6JpD1oFGNFO+3+/RT3tfmcyr0XB0UQhXLtSZo0iJBaza9pkDHcUrX1pqNU06Njw7mPbSrq1dUb7WuKcEyydXL5gZVPHYuUVXTQzNqktUJYkCLm87ARO2ApusZneR7oWSKeJ0jsgArUGoAptbVM+HZ41TWYAU6YS8n7zACT00hhAHSxOF87coa3Uk/C9ZAGUrcp7wzMgrQNxT77ktUdBtzPIXi/QnAEsRzOA1/QTjDMy5a6/ta89m28Ik+8zf8AtF4j7uoAD0Ix5FGM1dk8wxy0pssydZlFVD5WVpXqIs8dTAB+BOPZGg0cNOaKzEuzVcd7IjNZr3mF18Jg6jkfCLx23kH1HI44ZHoO+3qkWJZUkdyns/mytKlUWHTUy9CLKy90b3u3qIwyhb2nMck0kIeSDY8+qEavladYvUrGmHpl9GhpIqpsrLaxPa6/HBsXWOYMo0NPQqnq8TJGAxoNDrXgdwf2p32TzmbfMh6b6yiNrNViVCfa1HcDba8xhjJI2MVcmPSEWFbAWyCgJFKC9dqKlyi5cPNKo4YGwJCD0DEedeXm0k9MViY6iyUyGYto5oI9fbbyr4p/l1i7UxSPUgkH/CZj4CMWtxgBuUrkHA1T7IZTVEDfaAAD6R/UYMjxzRzz6IYQyPdQLoHA8oEpjrjiabrDVbboyExwiuqZTighMFP8cVVJ5fvoN/33wjxHRDXvLmjnnxQGNxnVWJUZnkdzAaBuZMyJgs3x5fruHLhhhwSdedEmE7p3ZRpzqtLcOWAkFU1mBzblJ6b/ACgDrhcZjmJ3T7CxWHglfFGOhyTo1kqigSQD75jadBCyTPm7YJgpmG9OR+U5jh2Nkm/sL+5W/wAv+mDP5Hgr+oZxRHCM0ZGrSai9/fWIN+Z08+Yg8iT7iMOaW0PsU2lw1RtdXHDEDKALiDHofMPQyDPphBOxzSk+Iw6fjhBYExc3/We/6/jjR9DxOoHELL47BGQWS6jSfL1ASIAvv8efLGyYxj2d6Q4LBzwzgkaKqocWpNu4U9DgN8D27Latikc2tF4zvEUC2IM/u2EnSmNMDKNF10IHEXUpxVtW4nnseW5HIMPS4/HNt6Qe83KVYnAg7c/r4UhxcKR52cqdnUAfBhqgn1v0MYOixDnb+SVuwhabeqn+I1wmkPR8RD7rF7GNwpChlP8AdJ+G2DYr3YaFetw7ho6nPepf26pVlqoKj6kNMPSXSF0K32Sg91pEHrHyY4GRkkZLRetD4hMujeqMZLBQ1vvU+O6R8Mz70KqVacakMiRI+PaMEyxNlYWO0KNlibKwsdoVXcE9o6dcV0zlYUQdD09FMlAVLagFXmQ256b4WYjBOjyGBualQam9+88KIX+IIgOqFeNTdUWSX6VlaVXLtoy9Bqi1GqMo8Mq2vxH6yr2CzEQOZK+X+hMY5LudSlBralB4U38UbG0tAqveZzE1jnCIynhh1Yjy6DdE/wB54pus+9q5Y8Yzs9QPrrSnfufCmh8EzjOXtn6fytWU8Sq2XrUmFRU8lWoLoGQaaxc8lZIM8wbY7kyx5mPsToN6HSneDbuXUnbNGmoG6IZwtPMZ8HXk3ptEMAWNTyLSIuUqKWiYgaTuDisNzSMwxs8EbcLk8CDRLJBmqVMcU4/Qo5dBlK5d3qa3V6caVCkBHBlXMtykWm1sMYMJK+U9e2gAoKHeuo3GiA/jdYSJBbm6luM8WqZmp4lTSDpCgKIAA2AGGWHgZAzIzRX4fDsgZkZojPY+nWbNIlCoKbtILG40xLAqffsPd9PXHGMkZHCXvFQFV0h1QgcZW1A+dvDxVjlcwDUZaVDSQfMwbSQNiWkEIJ+ysbxfCt57Ic93P3SfqHOaKvTzhKKCQhbqzEeUd4n8wSeQGA5J3NGtFBhHO2Cr+EkC/W8xc9zFo6D/ALkB+Pkabc8+CYYfAjhzzoq3h/EFiDaMPOiceZhlcE5GHc1tlvq8Uor9sE9BvjQthe7QKdTJStFL8Qd8xUOna4t8uXpecHCNrGXWO6Uws8s1QCjE4KVW4/e3x/Z5wMr0vEXNJamPR+AdGBmCUcSpaZ6mRM/e3knlpBxkomuLtFq8NAFEcYzUGVjVGmkDeBJ85HrJA69hGHuGwxIvpunMWFtop/6z/ar/AMUf1wd1QRPU+HPktuSfSQLWuABde4P7/XGo/wCODtQPIVRzWtNvZdG9is6HdUm5P/e3KenK8WNg8R0Q1ozHn7JP0lCWNLgulxFsVtaGigWXqgeNUdVFjzUSDi+B+V4VkTWmQVXFc5mqlOoSSQAf2B3/ABJucaV7ozHQLb4eBgZQaJzk+PkjSTJ7cxBus2aOanaLQJjBdNYfMT4/n8oOfCgac88UWuf1iVvzlDBHqvL8ATzxk+oymhSTEQXS7NZtfeFTyMdLK5YX7ESFm5Bm0HpgqNh0pcJRLANaWKWU0qJVAfMJ9GeZc16aeXZiCGBFVJ3HOORwWXNcwlrDnG2Um/pSh50QMsDB/bXyquV8WP11QeIaoDsBUJJ1gGA0nqMaWL/rFqW04I9gAaABRB4sXSzEUXtarAFQTpMSJsY2kc4x5QE1UTThaZvMgZWialRRLikG8o6tBMD+p74omdBBWaSg2qrGh7+w1bM/lc7klNKp4tFay3XV5XA6wYP+vfHMUmHxJzso4t9l64SR2NqpP4radMnTMxNp2mOsc8FUFa7qpeMRRZiKL3TcgggkEXBHLvbEN7KEA2K6yadRilPL5qnUoqilqprox5a6lQM2oQTAHKQBcnGYzNFXyRkOrplPkBal+KXMgaSRkp5Jrla67CqfDSJ0sSzE7SV8pY352AMbYEla7UtuUZFh2mwbZM1z3l1GwN9Tm1tgFHPsJtGBDDU0Ca4eC4t6IbMcfIFibxE2J380CyKOu5ixF40PQ+GDX18Pv66p3BhQdefykX096jyCTy/7jaD07Ab4+iQFjWUKZPw7Orouw+ydCKCsfeIj0A/e+EWMfWQgaLFYuNjZiGhOsCEVFCh1Be3WaWmSv6xY/ofnuBuY9w/RLZO0AtD0XGZBVcv4hW1E3F9yVEntbZeUf9sG/wDGhuw8x990/wAjWiiXeB/6a/5hj3+E7/Ec+ar7P+PuvdHMAwAT6ED8TM40ccYpogRjGgan0Vp7GNoqB9ovNxae49SP5e+KMa2rMqVdJ9JjIWldcyvEEcTqE8/9MZiSMsN1nI8ZDJYFaeJ5tQhG84TY3pSOAho1R8FC6q5h7SZQEkqLm3KDz0m9pF1NouNhI7w/TRdx58ytVhZ6CnPPFSFwQAGChpJM6kM7n+71O4P43zTddS37RpuRay3Zbie2tvDqKYD7Akj7RHuG3vbHnG5TvgrXKKjglGIZ2Aebo9s99d4FemCtbSAy+VgHI0mwKsFbYwCdO5nFPVdjrIzcfb3ulMsfaoN/upj2n4zlPor5RUzBrrXDTUVFWmVBRwCrkmRY2vA6YZYPDTicTEjKW7VvW41AognWqFD4brlZiKLMRRZiKLpvCOB5XKGi4zNbVmMt5yKS+GFrqRvrDDS0E2PuxHIZ6fFSz52lgo11r3q0+FLhWxOyOqisx7PZfNVaOVqZmqDSR0DJTU0wxLVHOovqKj3fdHu4rZjJcOx0rWC5rcmtLAWA1811K7MQOC5U4AJgyOvXvjSqhecRRZiKLMRRVvslxzKUMvmKVdaweqyEPSVGsknSQzrA1Gbb26DCzHYWeWVj4yKCtjXfewK9BVhUzPhumVo0zqkameGbU6hmIQeWVEC+oeXCoMzAyvNtqWFra638kYyO4ZzyENnuJwzGRUq2WJ1KnQSLMREaRYc+mO48PYVFAm2HZWpCDZmM6pMga25kwPKvIxzO3LlBbwP6rbbT7puyoAAGyp/Z/KXGoEc45idhMzrb8BPMQPMR0yW7nz/2NFRiMRag55+V1PguaUIF/f8ApgbCdLsmflcsrih2syOr51EElh6YdMYX6JbLi4o9SuX+3VbxXLi++0nb0G+8fyxzxpOj2ZG5SnfRXSbQMoK5/XzABiT8F3+ZnB0kVU8/mA8fRDfSU/v/AL/xYF6tv+K5/kN7+fNDZSqSwUu5J965sBc784vt0GDA4DvJWUnxxAJzE+ar+BvABAA1ajA6KCq37HVgWeS9Fk+kMQ51Rz3qv4dnipF9/wBRPy3/AA6Yz2Okq3nmyTYeRzJKpi3EtUGd4ifXaeTRHY7+vzvpBpe8lbTA4moHP+vhJuIqH8pgTKGeRX3T3/MgHFUNW3WkgxCi+LZf3ngrUp++BBJC2Lcrrz6i/Iy7gfWja2OiYsxDNx90or1qZpEkkICoJCyaczFpvTPzU22gYMa15fQa/P7+V7LLD1Rva22n6WrN+0lTKiguWrq4VWJ8oZASxYQGHla94g7Tj1mCbiM3XMp50PslmKmDMnVOra/BSuf8VmNWqGmqTU1FY1yZLC0ET0wzjyAZGbW8EudXU7obHa5XzEUWYiioPYgUDmlGYph1ZWCgzpDn3S4F9M2PSZ5YD6Q63qCYjQ/beld1TOSGVBorzJEt9RXyqoFkUytN1VCSSykqbITeZgG+xJCR4/8AsjfXjcGv7VTJhSmb3XrO/Ug06WWl2BWodDuApF0uSCTzjYeXmwHMYL6Oe+21wPPy29V66YaZlF+31Oir0kp0VpVQn14QEJqOwAJiQN4tJjlhx0aZHMc57qivZrrT9rrDuLgTWo2UrhiiFmIosxFFty+XdzCKzGCYUEmBubchjxzmtFXGi9AJ0Vfw/wBra+YqFMzXCI1JlLBVUEldILlQCwvsTExhXLgIoW5omVNa6132qmGEnzSUkdQUN1sydSkEYq5ZQwUuFI1GPdp89t26bRIJ5e1+YVF+H3P2CZwSRCMgOtW5prbZMeF01MVSJG1NYAFrSBfyqbDqfQ4GncR2QfHnvXTp2Uo38K24bT8OzWZRqbmdRsB8PzBI3wknOfRAT4jnVPqWd022IsecWG/eQBA/78YNhEgIWexuJseefBBZ/Pl/w/Hb4xM/6Y+hdHSDKFicZK571KcaqFlOxOnWJ6qzGZ/l1Y0kEgR+Bnc0gHw9lF56pDQCyhvMtzAnl6SCPkcHl1RQ6rXYbHEtFyON0J9Jqf7R/k//AE4rqePyjv5n/nz6Ldw61NqhtqOkHsIZvWSV+RwIZ3OBJsOfNZ7EOq4MHPBWOS8ttglMA+sCR66i2AZZbdyz8/avxKOGYkKOdQQB0CmB8yI+eEeMcac6IcR0JPBexxQFS+6lwrjnYNDDoSAD66htjLYiLM4+ydYRxaaeq25zM+WoGlku6sN7NBHeFYyp2jcYGZHcUseearQwS0ArcJXxBq31dfL/AFyxpYBS4DJAErGpAyFRFpIbecFxZLxyWPpb73TOOR+gv7qV9qs0MrUrZZaCqHVblmJCuAwEEmGG09RMYZ4KP+Qxk2bT5Fl3NisgdHkF9+5NcnlUzKU1Wn/+BaTEGkRdiWN9cyLTqnA0kjoXFznf1PnhbmiMc6OWMMYOx7g8+VEwVzmVqHNU1dMswqU6cAAMJXwrCTS0+Zh0pgc8D2gI6o0L7E+9fHYePclsxJBa7ZD8fy1HNLl81mlKka6RWkoU1ghUpHJVXUyk72AHazCySQZ4YjXQ1N6VrXx0Bol0ryLN1Uxxb2SqNmKoylJ2oAK6FiBZ0V9ILEaiJi0nrhlBj2CJpncA7Q+INPJDfzYowOtdQlSuGKNVn7G1qn0erTCmmrMG+kTpEgfw2axIMbLJBO0HCzGxAyNfWtBp90n6QDBK1xNTT6dfOn59VQ5ZSihaz61jyMgLEejEgOvblyIwBIxrj2bFBnEAmzV7q3BWg5U3l2Ugx2IJ8MdTv3FxjlkbRd/pzqp/IAN2pH7Q1KiZJqf8dSyk1AdaUYNgD7ykxuQBBtM4Nw0QM4fpQaaV8fD1RGDyOxIdXKaaaE/Y08yoSMN08VBwz2TzDtl2emwo1npjWCDCuwGogSVEcyI2wFLjomh4a7tNBt3gIU4yEucwO7Q2VfwTh+VpV6ubyiuTRpMUpVBqgsyoKqnmoVmJDXBg7bKcRNPJEIZiO0bkW4mnnYVVkMjj9SJqZg0qZzmXRaVWs4WsUAgaJIKqQdK1DOofep98V5RIRBKahoqK9/Hw28e5MYXFoqNSh8xlfBZ3WkqZaoPEzBjUJb36drqFMhV7zti1snWgNLqvFm7aaHz3TSAtiFHABp+r8BTXBeILWqU8olFdD1j4ZZmBQOftQRqgd+WGGIiMbTO51w2/fRBR4sU6prLVtxurTKU6vjMzIaFCgDp1KUHlOmmuo3czpJEnVBsZwoe5mSgOZzvPW58PspJI8dw9EdlMzNP6o+8TNRrWW2ofdElrm9uW2Bnx0d2vRLpZb0C95niQ+sIHkRgRO7N5on+nIA88dwQlpHFZ7EvzUGy8Lm/NE3ANUHrI1R66YPxONRg3UFB5JC+OvaPGhQNWqD4Z+ySVYdJ3/AnD+KS3cro20zDdSHEKR8NuZpNftfSwPS+k/A4PbKctW3CfwPo8D/L/AGPulX0s9/8AMcdfzx/j7ozIOCOp5ii1Ck1StDAMGSJYyxIjkAQRc2thYZ2vjD5H9rhv+EM6OUTODG2tQ7aeqsXpOMzXNRWWmni7CJ3caZ95mCz6X2GKJnGpJ0CR1YYWBhqTT8X4AEoJc+xovWNmVtCRsNQGkA/3QGPrp64UTGpJO/PwrzC0StYNKVPl+bLMzntAouFlKmosu0jygqO4YEj/AA+mFJizVadQiMO2jnDh/tMkSqlTMOF8TLaKxcz5fq6bAgkT4dUEaTz9RgRxa5rGk0fVtPMj1FEygloxvfT3Uvx32hyv0NFylTMLXNdah1AKaYVHWAyG8lhcbxsMMsNg5xOTMGluWnGtwdDwTPNTQqR+ms1UVapNU6gW1sTriLMTeCBGGnVgMyNt4bKZr1N11Coq5k08yajZVHUeHTcQwAAH1Okx4RMwzaBvY4zd4KxUzkakffv7hXyRZmBNWmib5HJ67C9M6wzB1YksuliWWxaNIsLQD1OBJZSDU622XD31re6C4lRDUqRYWDvpQWBAVAB2UfM/M4uhfQupr/tJsRIQKBLq6sMw9ZzpWkCFHOFHhrpXZVJjpvtgtjAYwwan73SuR7XDq2ipKkuO8PyqZValJXWp4ujzOG1AKSTYCIJXYc8N4pJHSEHSiOwmIxD8QWvoW0rYUoa6fKYezbu+UiuIyyOfDcWfWZJVRs45mYi9+WOpIQX5wbofHNY3EVjP9Qi42oNCeHlrw3T/AIXog/RzAtqNQGe2qQaYPSL48EGc6JbiDIB/U9uarZxIjT9eysk7oDv6qANX8+IcNkP0+a4w5dX+nr3/AL+yScTdkytZsoCyMAldn/iIrEgAKPLpO2qSd7LviCCrg5x0THDta/EME5o4XaBoSO/Wo4WHikfsxkcvUp12rKzsgTQqtpsxIYzB2OnlzxMRI9paGo/HzTxvYIiADWtRXTT7qopKfqK1AsfCCpoJh/qjsCLNKkWtM7YWPYCXsdvU+qXCQBzmyDU17r/HN08yGWCVK5p2IW4At5ai+YDkOq7dLWC6SSrGh3Nkxw8mxRdbJhaawo8IoJBYALLa9ztDEEEzyBm4xU2Ul/f+qJ1E6jQldPKBavj0671TTGs06cNWIBkqtwlRYmYMxPlwVnLmdW5uWtqmw/IPD5VvXdqriuZ8X4iKmZevSTwQX1qqGNHSCIgze0XxooYSyIRvOa1CTuhXuq6osqP2W9oaPh5pc9WzDM/hNTYfWMfD8SV8zWnUNyBbC/GYSUuYcO1tBWo0F6UNhtReZifqKo2d61DLvSUpldJdmZhA0VXk1XgCRY6YiTYE4AAbHK9rjV9du8DQff1QMslXFvOi8NmNdetTginTD2i/lYFmPcgED/CO+O42ZYwdyk8942kc1Winn2ai9USHRgogbam1L8AAy/5cN4RloBsqXRATBmxHwP8AR9Vtzet1o1KKEhgQygTBZiNJAvpJU6T26jDeJx+pqrjDGl7JD5+Ar6it0o4nVorXzZFWGBrrojzFiWHlIswm/XrgxsrG5nB1CK27+7ZHwMlMcXZqDlNe62qkf7Tq/e/9q/0wJ/yOJ/y9h+E5/jRcPlWPgpXprXzSllpuUVV8niSJ0kj3UUg3F7wLyQRORK0Oft8cEjzvgcY4DQkVqb07/E8PNMuI0cxmM3lq9OqtOmEQ01rVPLqurIo955iCY577DAOJdVw8ENA+CDCyRSNJJJqWi9NQTsKKczXtS65kh6NMUU1Umy6mF96WIMe/qUHVHIYDliztpWhTSPo1jsOMrzmNDmOulvKh0Q9H2xqrWeoEplGjTSYalTQIQrsQwHPnf4DyYGORgaSa8RbxV3/GRmIMJNRvua6+qTHidb6yKjgVSTUAYgPJk6gLHBPVR2sLadyPDGgAAaIPFi6WYii6lleNLmqK5rN5eCpWippVCgrFRtoKnSqruVIvYds5Jhv48hihfrc1FaV76jXaoVb5aHKNUyoZ+mwDGk4GyLrUAgdAEss/Mz3OBpISDTNfe37QkmIANAmLvOklQpWXAYgxMRaB0UWFpxzDCSS1prXnvSvE4mvh8pM+TBhApqMSGYmYHSYvzm56Ww8gg/u1S8TkXrReaLZgVVKEUaKET5qaCAbkrIuxtB6gHrhiyB4Gi6eITGQ7tOPifD0QvDclnnq1nq0wMq5ev4S+HVDHkqFSdLnmw7mCcEMwzj9WiunnwbI2MY6sgo2t2kd5rS3ctmUzFR7eAiotgFWoPgBr36n58hgiOIu7gqpI2NvnJJ8PwveZr1KY1LRWDZlZah36jVDKf3yJ9fFS40XkcbHGhca+X4QnF+G516VI5WmFouNVSlCpBpkXdnILUzuJPUX3xQ/DOs5o1RGFxODZI4Tuq4WBudeAGh40CPzmZzL1BUGl6TATT8SkyrYaqcaiCRyInke2B3wOIp90NEyBjOrNnDehBPA894X1MkolChQNBVgCATFvKbSRaAReML54DTMRSi8MzjvWib5W0GzMU0yGgkqRvaeSmY574R4iEg0OlbIzD4gC403CDrZ5BLCk4YTqUONuZgp8x07THDIibE8+qbMxDbApeOK06SvnMtli1SiQxR6vkTVYVAqoCwmZXUIkctiP45lIglfQO4C57qk28ae+pjZqODSuX5zMmpUeo0anZnMCBLGTA5C+NIxoY0NGytWjHSiIOdqeGKXiP4YMhNR0g9dMxOORGzNnoK8d15lFap3mPbDMOaR8ilCrMVWDVK2Bqfety2ue0Cx4GJhcRW/t4IFvRsIzC5r7A8OC25j2vPio1GilOkoYNSJ1K+uNeraZgR0gYthg6utTUlVM6LHVubI8lx30IppTm6qaGVzKZ+nXNSmqBB4lKg96dNU1BGUgSpteNzNrYMw7qSCiUPlwzsE6EAk1sXDVxNKgoFqdMGtm8uhSps6E6wusyailrmYIIO0ztsfAQxxkbqrw+RzW4eY1HHStNAaclBf21U+7S/4Yxd/JdwHorf4zOJ9SqH6KpS4imjKqr106rT0vJPMk9ZFMwoC3vSwzEO7z+uQszGXmulSoYWmiMFAEwi6yI2ReQ/Ac8Kp5O3QLqN9IixmpJ97eaT1sqK+Wr6Mqhcsuh1U6tTMSxLsTaAeYFwOYwu67JIC99r1R8Ujop2ZpDQA1B0oBa3ioriPD6lB9FVCjQDB6HnaxGDopWStzMNQnsUrJW5mGoQuLFYsxFFmIoqv2K4nXapTygqgUGYsUdEcWBYhdanSTEW5mcLsfDEGOny9oDUEj44ILG0jidLSpAVSlbMBi9ZxSVdlBCifsrpp3ZQLxB2AwvYyMijBX3+UpfIHNDY7k8lEZF5ChAS1QyWYbCYmPWTftbB8EH+W6XzihObb5R+YrK6t5jom55eg7bW59ow+iiBFShGMLSLXSXOimy+Zmp0gdzBk+kS7xyGw6XOL+paNaphDmBo0VPPoEl4xVepSVsvVanSy9yt1caz5qhKmGJ6AiBYd+ZICWZmus3XbX5THCtZHJllbVz99Rba4t+Vt4hmg7f+LDUlUQPEdjAHMAHzE9euDBGx7uy4Fo9af7XMUbgLx0ce4BeMjmgjq1PMqiTcF3T+YQbGx688euYxrg6oDTyQvZI3OaWuZU9wB8FnDazo9Wu1dqmXdmowxZ2qLvAk+QjcMT8IMENkH1SB3ZqRxqvcQ1j2tiyUeAHWsAfv3hNeH+GAXps1RDGtTAI6aheCOTC34jE6ph3QM+fR4odj+PwnOWqqqSrNpn4qfh++mKpIqCoS6RhLqEXWniDg61YW/iIyje2qALA+UkcrgYSYiC5DVdANCPAoB8xWYK+XrFiIDLqBj7raKmxMRYcuc4XFjAKSN58kyjfk7Enl90j9tOJ5iixoB0SnWpo706aU1gmzISigkSCbnYxfBOAghkHWltS0kAkk+d0zwBbKzORcEivHvUThsmKzEUWYii3ZPKvVdUpqWdjAA3OOXvaxpc40AXL3tY0ucaAK0yHCzQyjCtlENTxYZqi6vKVtDKfLcHY2t1wvdiGyPBjfaiR4icy4gGOQ0pYA713CdZWnrrUa9MwW0ypNxbw20nnsbG/rODoZKOFedkve7LG6J/ff3C2LQhWdFAuNaxbZgbfdMwRy9DAbQmxVXWkkNJ8CtP9iZX7lT/AIh/pg3+M3irv5k/d6KjGU7DcR0Wx+Zv+u+AMU8acUn61L8xly2oohc1GN2A0gTMXtvAueRtjM4nE3NTSqYwAmlNAlnEMgapAesi06YJnzN6mANMbAAHpzOA2zBv0tJJ8kzgZkFaXPISX2p4QK9Orm0ryKIpp4boVIUnSgDaiGO5PxwXgsR1bmwFlM1TUGt9TwomeEAiAiprU+e6h8N0csxFFmIovuIoqXhnGMsmVWlUWt4iu7+TSFbVAEkmRYAbHAskUjpMwIolWIwmIfiM7SMpAF61FOeKtHpVRmChUpRohrwYhKZ0kndzYGB6xvgmBgDwkYfGYcwNXO+59kMM2rU2a60qbSepkCP8bGwGw+BOGkNm17131Ja4NGp59Ak/Ec/P1lSW1GFW3SYEzpUSBYHfDEkUFq1R8MP9jLUSjO1zVpMP4aL5tI91j3m7N8fgMVTQNlgc76ct+493GvDVHRMEcg3J9R9qJVks2EDArqDRziInthfg8W2Br2ubXN300RcsReQQaUXrNZ1WQKqafNqJ1TyjpjrE41ksIjayl6617l5HEWvzE1R3Cqpp0iwOtWMMhuojYtzB6EEHvgrBwNbh+trWpoRsPH7aIfENEkmUihGh38vum/D85qM0wabrBIEbExINiRMSD1G+CmGpygUQU0JaO1cFPEz4NM1lEqxCsvRpkjtbzKeh9RgCYhzSUudBR/Vny5+VuqvUD0alFTUpsqyNJIkOyww+y0CJG8GCROFeIYKg9y5aGZHMkNCK/APmp7i/EcrSXN0AlbxJakAdJQFHs02P2en9cBCGTODUUCZ4bD4h7opqjLrvW404b8VFzgtPF8xFFmIosxFFXeyXBoRc8a4p+HW0KoQuzELqIIkAKVJG/XCzG4gZv4+StRU3oKaITElrwYSK1CpMrkgj+JSrDw6moEHUrQTtYEalsbkTbkcAddUZZG3HmlcseZuQ6jn3R9PJtpIZYjzh0iLxO1uh5HfBEE+wPqlsuYX9U1NHUS1rlTPIzNm+cf1xpcLIHedErL8tuC1/Qx/sh/mP9cNesHFe9eeKsMzwTQL8rcv1MDnyxlOksZlaU2i6Ic03STOcPBJkE2g6qiwB8IN/174ybsXmdb4TaLA02r5hJ81w9SL0PqwZ/wDMYk7bI/mPQcp3Fzi6KV1bOv5fhMGYbLfLdKlymWzWqhVpNl8umqo1RajKacL79TXqVpjSBy1QOcldbNB/UjOZxtQjXuFKU4/KvbEAa0uuUVlAYhTIBMGIkcjHL0xpxWl16vGIoqAeyGaOXTMKqsriQoaXCzAcrvpnmJjnGA/+Qg60xE3HpxpXiqTOwEg7JpX9lMv4gFOs7LTJ+kagAYWdTU+oJGmLkFl3GKIsbIQc7QK/T+/lLR0hKGEuaAT9PnpX59V6fgGVdxWGunlhZ6cy+sbKpJ2YeaTtpbtguGR5BD9VU3HYhrDGaGTY6Cm5Php327064fkKr5+nUqVy+VA00/He7CrTKlFHNxqIJ7CTJwwwzKuzbIGfERswbmMZSQ65RoWmtT3Wqk1bilOo9XLsv0alTbyky8MpKsajc2IJAGwiB3JgkYS5ruyNt9Pyjm4WSNjZWnO467WNDbw9UqzGbpVTZtKU/Kurdl3J/mLTbuBywdBNBK3tOy5eO47u+uyMZFJENKk+x/FEszmaWosmQwNheN/yxxjMZhsXhs76iUGw2pz51RzGZbBAYRrtZiKIzJ11QFpOvkBhz0dicNhonSuqZNAO74/Wi5c3NYpnRzyUz4oIbVYoDfzWcHpaYPWDyxfLiYQzrw6pd/buK61+yBfC+SsZHn8ftMm4vSy6jw4rpUYGorAqNIB0rP2akkmRtHQ3Bnkja0ZDmrr+PFCjCSTuPWdkjQ633Ph4qg4zwyt9Jy75Wp4SLTp06ipUl6Skl2NQfaHnN7iY2tgfEs/uGlEuwuIi6iRmIbmNSRUWcdBThok+Z4HlXqnMK1VqAk1UcjxC5PlEzcOSTO40ttbC+V7g3s6lGsx2IbF1RAD9iNKb/wD8+9lpb2cyvieKzumWcDQqwamq4Zbz5ViZIuGXc4DkxcrW5WAF3fpyVa3HT9XkoDINdhTY+fDjVCD2HzLGsUC6KRfSWbSaoS5NMfat8OU46PScLcgdqaabV4pgzFMc1pO/spg4YolfMeKLqORyeWytCkaKNmUzCKaju7BSw96mqJHhup5klhq5g3zsss88jhJ2S0mlBenGp1B7rea8exrqJ3k8gsE08v5GiQfFUiP5ngG/vCRf1GAZZXaOdfy/HsqX4bN/b8pvk+Hi0KRHukVAP8Jkkj/XvOBxii0/pAy4Gu1PNPMpwfULfoT8SDfmLjljTdF40OFkpn6Kc42Rf/2seg/D+mH/API7lR/wcqd8cYBe+Mv0zh3SMGVbmCLOdFE8RzIG+nsXMD4EwznGZZA9pvz+EaMIpvPZylqkl2blyTtE+bT2AHbB8cTqX0UOGy20QOZr1jBzppfRBBZXEpH9xT9Z4lyA3vd4wUxjf/orn2pr5nSnEady56rLd9x6rnKcOGZzho5QELUqMKQc7LcjUewHc+uNA6bqIOsmOgvRAhud+Vnkrb2f4WcplcwHo5XMN4tMF/JWUJpedjqSHVbmPeHaE2Kn6+Zha9zRQ2u01t5G3ivXROZqjzlJOVrUJUKqKaYJJRUcqSpN2SxkG4G8iSKQ/wCuOTU1vxqPlL5mCjqIdcuqF6qgaXhGTpqJLjsrBbdJI5YtY8ubl3CTYgmjQs/s7yGhNhFQtHcHVHXwzEdfXDmAF5HuhDiKSdZ5c+azNZbXUoQNKKoUAdqjwB32k/HmBhxEzMe4LyOTKx+5J+wSfOZ1nGa91aTCpyAEs8A2Es15m+Dow57HN0aR7/KYxxNa6M6uFPQBSGdygQKQ+oNPKIiMA4vBNga1zX5q12ponMUpeSCKUQWAFcsxFFmIosxFEVkMqKhMtpCjVMT+GDMHhRiHODnZQBXSqqlkLAKCqp8rXZMqiIVZA1QONMg3BGoETsf9cMcjoogxpzC9bfPBKpWtdiC91jQUuqYJ/wDkmstwyuxBv71Mx6oZH5dJDkZTtBKXO/o9WdQR7FeUyACmmvu1yY7RAQH+VyfUeuFM7crjwUM5c4OOrdfv6heHySuqqf4dFoPIsGGw6FmWe0k8sJXSltTuUXA4l5PFHUMsTmDmKh0oiSqjdgtK6p9xBcTtuACZgRzwIurbqfudT3prh2VjFebpdn8ktfh700y2Wo6a1IU6nlpwIfXqqO2qoQAoNyfMO0EQymLFB7nuNjUa8KUA037k1bGXaBQnG+CvlKop1tJlVeabSGVuamOx5Yd4fEsxEednhe11zJGWGhXRsjXNjwvQuXgAqoAaQLisG87tcwbiDbCCRh0xd3e3/rsOao4MD/8Ar051R2VzaagW1LU5lJ0z8fOB88CvjP8Abp380Xf8ettVRcOzQO2k9Sl/8y7r6/hhfJC42Xpwndz4q09n6gPOfx/f7sMPOhcM9hJeg54MmydY0iGSrj1IFQTvhP0viTCwU3ROHlyFQ3EsgGJJUNN7nST31iNR/mxmWYpx3TAYqgoP1z4JBXygVpSqyMuymxB6axAB9R8cGskqKOFl47E5ruNfBLPorVqhpVsvoWoIqVUhHCndzVXyOvWQQYjBnWCNudjqkaDUV4U1B+FX1hfVugOqgspnVyWe8SkVrrRqNpOwcXE9rHe/xw7kiOJw+R/ZLh6IAO6t9ReivPZivUzWWzNTKUEpEVERgjksEKuzS9RrKW0badjhJjGMw8rGyuJsTcWrUAWA114rp0pd9Iot/wBMFH6NSpkM50TUUgqA7k+Q/aJBjVsOU2Ir6vOXvcLcPAb8PD1S6Z9nUWnxQddBTcFWczaxII9F1CT1noDi2NlG5z5c96S4ioDSvp4gsNWuUZdB67hT/i0jXHph3hyWZfdBGA5ur3F/v+l5zGYFOpRVoI0hlYX3doPdSAP3ILmJ9LHRSOMuY4jWv2CQ5zJugzCOhKIGIP8AI8iG22B/HBzHOaw5xVoHNCmccrXOjc03NvUcFK5/MoyoEDeWZLRzjpgLG4mGVjGxg2rWvf4JvFG9pJdugMLlesxFFmIosxFEZw2uqFtYMFSvliRt1wdgMRFC9xlBoRS2qpmY5wGXiqPKU2OXQ0kaHZyTubQtzstgfmb4YdYXRgxAgGvPAJXK5omIedAPz5qoRozHgpchWQn+WmQFHyuf03Dkd/aEoeKxGR3H5K9rnFIDKZWgzEnkYhpHZmlR6DCjEOzGm1F51BBodXc+2q8NmlVYY+Ss4ZWPKxOo/wCYBul+mEb4y6p3CMw4IeRwRVLNaqzZerYlNCP92aXutG6gmQRJHcRApjowSt4/f5TjDvowV5uh+KCrQ4eatdKdWktWmKOp5DK4fX4b03kCyHcixti2HJLiurYSHEGttKUpUEeKaNeWi4qoD2j4yM3WV/DWioRKYUEsFVbSTud/wGHmEw38eMtrmNSfVcyydY6uiuhw4Zfw6WXpDM041JWYeJqJEsae6UgDyiREnCYzulq+Q5DuNKcK7n44I8P6toaLt59E0p0NRBq1SGiNM64/u6x5Y9ARgNzwLMH2VjcQAatsnvD+GqD7gHr5z8ZsnrE9sAyYlw3Xf8u3NFcez9ITO567k/Hn+7DD3ofFulJaUDiJswoE7xoEHRSOc40HB/p/rO08sL+lMHmHPOizUfTGc15+VP5zOqZk0z1nWPQgmwxlDhXMdS/smcWOzUuPf7pRnMzNmejpNlcNSkemsnbofhG+L42cAfC6NZiSdCEsqNTUEcQzNKpk31CNfiFiBY0lTUadRSyybQCdwbltEjr4ZhDxTanqTqCPFXCTNqVyKtp1HTOmTE7xymLTGNSK0vqvF8DkAiTB37+uIoqin7autCjTSlTFWkoQV920gkgAbKYMarmNowuPRrHSOe5xo69Nq87Id2HDiSTYplU47kkqfVM5WvK1CVI8FX3AH2iGgk3ELF5xTFhpyO3QU07zx7vylf8ADxLmHMBVul9SPio916fiGVRhlWrBkY62roCVR9kgA+ZdM6o5sPunB0AcaucKKpuHxD2mcMo4WDSbkb+Brp3eKO4XxSk+ep5U0hUoqB4VRppkaFLu5t5qbEMYPqNzhlhn3DSh8ThZGYN04dR51AvqaAdxFhVLK3D3R67V6rPl6hLL4L+WozsTAn3StyVPbcRJMDPq6xxy9x1JRjcQ17GdU0B4t2hcAfnYpHV4bSpkhiWVrowtCn7RHWZBHVTgmDB4drT1tTXSmw4/ruRzcRJIAW2I1Hfw/aXZjKBFOo+eYA5Y5xHR0WGwxdK7+oTYDSn+t9Nka12a4QeEy6WYiiKy9AMpv5uQw2wWChxMLu1SQaDYj519F4TRMU4ajxTW1QbsTa3vz0CiT8Di6XAw9X1bfrGp2PH0+yDOIcwl7tOHx6ps/CzVprSylSoEDEVRUbSgET4jfdWxt1i07jTRgRhsTjTeunigm4kMeZMQ0V/toKnw8edE/wCP8YShmqKpSVzWRGq1UJYuplH8NfsTpaeZiOsj4h+Ww3GqX4PCunge9zqUJyg2odRU76juS5uIZRHOVStqSp79cqVVWUzTWCfd97UerDbThZM12WrdkQMPiXM69zKEaNrU03/Xh3rXU4plNYy9SqfDpjy10BYFmM1BAmUNgCBus3BwFJBNl6xgudjbwVrMNiMnWtb2j/aTS23nx/SHHt2VeqRRpv760Haz0lIKqLe8ADYHaTeLYh6La4N7RGmYDQnXyumMeEysaCbjXxUcXMRNt4/X1w1Ri84ii6twpqJoU04dXSmq01bMBn8Kpr2ZqpaA6DUAACQLgCTjNTiUSOdiW1v2aCoptTgeNQvS8M3TrJ1yDC1KLke9ULUZ6T5TKj5nvywFKyty0gcLqp2JI1I9k2ymcURenvAjUdR/wkgD998DHDucdCg5cbl1I9/sqHJcXCiZ+MG/zM7zjSdFYLLpzzdLJelshrz8o/8A+5uw/H+mND/G71V/z6gRmvjBFu0bqfTFmKYEgEdEBmM019JDlCVZXEkiY9SJtAN9W2MvicMAbjRM4XkWOhSjOZ2kp01KT6HH2XFiOzLZlP8Ae2PQxgdsLtWOTWGQvFQbjn3Sb2k4jl6NCtlAlV3c03V3ChFi4dACSSykjlYxyjBWEhlfI2eoAFRQVr4HwKY4aslJAbKGw4RyzEUWYii+jEUVDw/2ep1MstZswEZmZVTwyw8sbkGRuOR3wNJiC1+UN90tmx745zEGVAFSa0154q5zWbqPmoqANScVPDMDyh6TR4bR5SQYI73G2CoHgutzZZ9kTGQVjs4Ur3kO3HPcUEMiBTam5BR2lXjYgeVo5ETBHSexwxiuwq/r+2HjUaj7fhJc9kS0Uz5WpmASCRtcGOUgEGDz64ZlhNA3ZHwzhpzC4KVcQpGmhFYatQhCPNfqHFvhM9sVYmVghcJ+0T9O9Dxr9kZC/rHgxnTX/X3SrKZI1Ax1KoWJnvthXhcG7EBzg4AN49+iLklDCBTVeszkCiBtSkTpsdjE9MdYjAPhiEhcCCaW4rxkwc7LQo/hKa000hFQSWO1uurZB6kYOwMkfU5Y7P3PEeO3sqMQSx2Z57O3+t03yWUNIkk6naF8oJEE3AP2ibCw63M4JAIdmdeqBmm6ywsO9OqXDytJqKxqkNUblIMXP3VBjuZPMYXygNaQgHTh0nWHTQc9/wAIkVKiVKNPLbhAC+kaiDUcwxPupeYnnzthZO4AivBVZWPje6bQk220A03Km+NcCpVDm8wuYBYM9XQKZ0wz2AckX8w5f1wGMQc4bl1701wuOezqoSyxAFa3sOHlxUfGCk6XzEUWYiizEUVh7J8Uo+Aco1Or4lSsrB6Wk6raVVgxHlBJO/OcK8bBIZOuDhQDQ/I+ELiAR/UJsAqHL5qiG8KmjsqklnLBQY3aACSOQEjcDcnAJie4ZnmnPOyWSSUGd3PO6a0s4ygs0UwPKigebvE+aY7idU4sgw4PaF0rle51h5pl45W158o7nffsTjT4SIN8qBKnNLjVePH70vmP64Z9UF51XcUl+kDSVZhGpSj8vNJF+SkXB5T8qJ7gniUzMRrUC9LheM1VU1vCqgqaiquqObDT5h1D3kcxcc8J54+1bddxsIj6xl6beF7eSXZhq1PKVajmm4plNGspUBOrSyjcixFrHyjvhaImOkDaEeFkbH1cmJawAioNdR3g88VEca4tUzNTxKmmQoUBRAAGwA+JwfBAyBmRmifYfDsgZkZol+LlcsxFFmIoqH2M4cz5im7ZZ61ENpeKbOokQC0CIBIJHTAWOlDYnNDw121wChcYXGFwY6jtlUrTuaNbLrSkkpoU0/MLED7JkDoZhcAMfUZmPr4mqTSBzQJGknxvb9flMsgsKhQ6ghAZSBJAMrbmYkCL+XBsE4qC61EvmNSdqourl0VWUzp1fFTt+n6YeRSAWKGZI4kEapRxFKZAWuSyn3WUHUPQm1uam3zBwQZmu1KPgc8Xj8xz8pBxtly9Hw9LVErwy1CAFhTfSJJFQbGSItuN+JJ2NjLKVrzbvTPCNdPJ1laFuo3vpXu3XzMZbKoxREYIwWHFQ3BghoII3/XBbOqicWsFnAXr518lGyYhzcziKg6UWUsrQLrSKM41XJqRc7nygbDvyOPZOrcRERUV47/oKOlmDS8EC3D8r7wd6dU1MrSVggdqgqgiAq21VJiVHIzO1p3EjmjAdE0WrWvd3r3EtfGG4iQ3oBTvPDvPNk74ZSpKdNBjqjzVGUgxzNpCL6XOxJ2x0JWtFil07pHCsmnAc3+E4o0k0EAmJGpouTvz/fPFMsoI70ue9wIJHgvOdpkFyToVfKtpMxpBi0kXMnphJiZwHEi50VsRBpvv90ldFRfCpUfFZ4LhlNSwuoKi1zeI+7vgEvce051B3GnumcQdI7OTSmlPfnxSP234Y61Ay5VqSLTRajLSZaZfdiDERJC+o54J6PmaWZTJmJJpeppsmuALhHR7qmppU3pspPDFHLMRRZiKIrhmfehVSrTIDoZEiRtBt6HFcsTZWFjtCq5YmysLH6FXXCs3Wr5V6y+FTY1dL6NFPSoWZLEgwSev2R3wtfBHE8Mubb3SHEsjhxDYjU2tWpvWnsPlMMs6pUo0R52Gkufsy3nY/wB8wY6WG+GEEdSBzxQcjS9rpDYbfA8EQ1doZQZqMwDHmJBtP3uvTbrDiAWKHEYs46bLx9Oy/wD/AKKX4/0wf/IYrOon/wAEnoMFpLQzDCkWc+Ez2A0i6ufsoS1m5EnkbBzNyNAfap+Ec5pe8ywjNQXp38O+2n3Reez3gZvL5dqAzDBKQRgxU6iSRDxD0xI3ECDtcYAxLaO8lVDB12GfMH5ASa6G2mmx91M572ZzL5xqbhEL6qpfV9WFJu2roCY6zgWSQMbUptD0hA3CiRpJAoKUvXhRC0vZbNPXqUETU9MSxBGmDdSGMDzDb/Q4qkxcMbA95oCr/wDkIBE2UuoD69/pukz0yCQQQRYjpyvgmoOiMBrcLxiKLMRRdQ4bwitSyq5TN1aVElhVpKWZmGrdaoRSqqfeBJkGeRtnJp4pJzNCC61CfDhU377KmSGrs6bZXJug8M11DCAD9YtuQby7dD8NogWSVhOYN+EHJh9wjTlo3CFmBB0ypJEdhzImx3OOocQQajTeqVYjDU18ilr56QGVxFlZKkX6AarXA5Xth7BiD9IKAEGxHohHqOKoo1KKtTcrB0uDBNmGlgAwuDHQjYzhgzEGlSArw1mQyMdQjvH3G61cI4tmfGqZZ8vTVKWtFqU6ZK0nO1Qs5axHeYPaMEMxOzqftWYjCwdU3EMkNXUNCfqHCgpot1MZn3axVgbgs9NonnEmUP8AqOYN7JaWcqi6HWOo8iFjJXHkoaATzRqa/BQCPif039dJs1eB8R7UhPoStHG+N5mglJVoJW1qUq1WSUfUfLT1oROmYmbk22k0OxGWw81fhcHBO5znvIoatFbiguaGuvhottQVEq/R6dCmD5dZC1CC0SzCXPkF4Bnn1jAzpyL0Cqb1b2dc55I2uNNtBqUbSzZBMuFVPsrGqTtIXYmCSCRtgGfEuAoTc8FQYqjTXj+0dRpBlXyrOnX55MzEWg2uvLrfCPEYg17u5GYfDVsPMrTmMvUuvjrrP85Cz0AX3unT12pZIwmpFk2jw1ddErfhNXwa2Vy1ei9atCshZlGkXKoWXQajbGWEAEb7ECeMSNmmaQ1uh7+Joa0HgjGwVcHcFy7M0GpuyOIZGKsDyIMEfPGka4OaHDQohasdKL7GIom2Y9m8zT8HVSI8YgJsZLbA/dMXg/ocDx4uF5cGu0153QrcbA7NR306ojN+yWYStToroqGoCVZGlfL78kxGnnPbHcUzZBUKmPpOB8TpTUAa1F+712VgnEj/AGhToNlxSqsAr1AzVN6cK9OwCLsdUSL7XwTAKyBJTh2/wnTCTM3UAgDepB3PCiFeKa1qFKotWvAL+H5gqglWVT9pzqvGwtvswhbXMxtz3KxoLi2aRuVu1bX1BPAcO9K/7Gr/AOyb8MXfxpf8UV/Kh/yC0HL0qlGia7VjUIPmJkKAxUKVPK3KD+WKTE10besrm79r6UV/WyRzPEYGXhpU0rWqs6+aqPmaqVSNK+KaTQCaViishF4g3HbqMUzAk5XeSQtjYyEOZvTN37mvPsli5ZxlqlNpDBiVHZACwH91vetuUXCmZt6HZFGRpma8aEfOnpp5le8zlqhFCkrEFZDNyBSDqJHJQSo/ltvhSXt7T3Dn9q2DK5z6j/W6PpEtUzWXpIi0XSsarFebIzCpUeCVh4gDbYAm+BnWbHI8nMC2l+8WA3tqmcDC5raHSnspH2h9mMvQya16WYaq4rLScGnoXzK7ArJmPLF9+gw0wuOllnMb2UFKi9dwL+qZEKWy1Au6oIlmCiTAuYueQwyc4NaXHZQCpouqZl6dIrQzhevVpKENZRpgQCqkEzWUT78q3rjMtrIDLAMoN6G/ie7wv5Ip0IaaG6cZGqihRpQ0oYgwx0hRJ9+WWN9Mc5AvOBJWvJ1v5c+a4dG3gheIVYSkGbSwdwrTbZCJPyhttuVxZEypcRzqk2IjtUBKsy4avVoOsFidLAbSPETUvMxAkRz3nB7CAxsgPOhSx8eT+oz0SLinFFpZRBl82fE8WQKTOhCFb6hb7QX5+uGkIf1hqKCiIw+HdJiD10XZp/cAb1212qtns9XqvlWXMGKDVC6VSSXLwQYXeqOskQedoxa+VrXZd1zjmRNxAMX1gUI2pt/+fvwTzhyKBppk116TtPMJGtPnB749bO5u9ktnLnXcMp4/vQrZnlGkqwagp3JaJ7HUJcf3V+WI7EF2mi5hqDUdo8+nikvE2dMpWXKnxEaDXe6sqqSRFM7L1eSewjHDZm5spsmGHDHYljp7EfSNQSdb/a3mgfZ3ixqUswuYzbBiECeLUdliSXAF72Xl+uOcQH1blFebIjHYXI9hhiBFTWgAvS3DvTdHVFpUqXnarDByIX6wwpCm5sBv12vhe81c5ztvtqhuqdI8l9gLU/fPiqHLV/rK+ky+n10guoA/m2ty9dlcjCWAnT9I/DR77ImtVXSFUJGjzvcbHS3mWDGoRa7E85AxU1rs3fsnMcbS0EhKMvnKC1AuXD06zeRK2kuKbNaUpMdRN/eYyOS4LcyQszS0LRcjSo8ftS/FXCIE00XNOO5B6GYq0qjBnRiGYGZO8ybze83nGiw8rZYmvaKAhDPaWuLSm/sj7PUMzSzFSvWekKXhquhA8tU17gkWGjqPXAuNxckD2NjbWta1NLCn5XgCq3omjlstlitOtlmDS2mzs1V5IYgNTqBdPcdxhYHdZM+YEtd46Cg20IJ9UFK0tcXr0UZczWLMSjhmDDu2lSByZJ/DocdRkGNpAuOT6pNM0NjaAOdT6oWjlnTL1EvrZvdHRWCEDn5jv18NcNYaGjhuuHPa6dp2A/Y9PuUVVrVaAorRI8XRpZwBJ0MWCSf/AC1n4xe0Q3hBbZuqpDY5s5k+mth4jXxNPJJeIZaiuYzbI1UVZrurqdIUjUdIAuekn5YLZExuYgnNehHx3phFLK6KJrgMvZBBvXQVUrrzPWt/7sB9Tiv8XehTn+h3eye5I66RR5OgyDN4boegI2P3sPHxOpSQV79fdLZm5Hhzd/srDLDUSTs6ap6Fgpb8Zt27YBljtQpDMcooNj7IxaEaGO9MSb7gmV+RIHpGEmMaQKocSDtDjyVlPhpClAftAsx5LeP/AImOZIHLGZnkDXGu2ic4QZiPC6IzGW8tUDyU5KzEliTpJj7TaQw6DaRgZsvaaTc8/dP8PFVrQNErzTvT8OjlEOqfEZoV21MIQFmEIdN7RZxgpgDqvlNtOFhrprf4TKJh/sHP2Ut7a5KpmMxWzCGkyKFDFXUkhVClyByJBPWIwzwErYYmROrU8Qd70Vk+EkdmkFKDW6e5Ou1HwldxUyyqJzD3MNb6t90ANgoPrbAcjRLmLRR/+ItpxG/ijjAImhwuAPq49w+EZkkqqK9OvFM1X8OmXkA1XB8qk20tTBE7T4eKHlji10d8tzT/ABH3B28UumzXcVp4yFpU8vls45o1GNR0JGoIvkVRUAuASHhuUdNusPWUvlgGYCgPebk08Lc6rJmu1aFPcW9rDRzLigaVamipTpu6SRppqjFGEGCwJ3I6b4YQYASQtMtWk1JAPE1ugzgGStBfUHeh18VFHDZMVZeyzVPortVh8sj6VSPNrInysCPDW4JmQdok4W4t7RKGN+oivl90mxzI+vAZaQjXag4jfu3T/h7K6yqtRp9oIYjkNmc9zMdRgKV2U61KDdA86mq25whVLDXWTdlIFu7SW/zDbtjmN+c3NCvG4d4NjRI+MO/0OpUywFKnISutyxDGBDndLgFQAesg4Mgkb1wZJcm48u5E4ZjP5DWy3dq3h6ce+/koUYap6qvhHte6vlQ601Sk1NWqKnnKKRILGSBp+7B+eF03R7C2QtqSa2rap7kCcBGHOeKkmppW1fBVfBmo+LWy2UreNWekxRlEL5WViik+9UKBjIsItfZVOJBG2aZuVoN/Qip4CtPFXQMcfqFF7z1CouXGXQaq1Nl8ZE8zUw5LUkMc9Wpj0Ogb45Y5vWdabNIsTvTX7U43TKIEi2y85rMVGq6EjTHh1atMgVKbgfWfWboFNgBYgdcdtaxrcztdQDoRtZNY4+uudNCRspHgfDHpZinmdVJ6VOvZmcDxAjXKhjvvEnfDTETtfGYbhxbsNKoCPBvr1gILQda60VuuYqNWqU8wBUp1bI4VRJB1UirqL6hZQSR5xbCYsaIw6M0I2v4GoPDfwUma4/UEVl8tFGF+spqTqU7ge8sxzB1kMNu0xil0tX10PPNEumipXgV6zXDT9YkyGYeGe95B6HYH4HljuGatD6rP4llKcF5XLebUJ93wl66gNIPwGn4nGlwbfbRJHyWoeNT6oOpQ/hryJOo9pEielvjGH8UewVrH1zeyk87WIWo49+oxE8/MdTeg5f4sHRxkD+mL8edE8hZmc0bN+1gk2lvvf+4476mf/L3R1BwCYZJgGDSR9lwRyPP9dtxg0NzCoV8+EBBaPJWfBEMAH7OtTFxEFgewMn5YEmjFVlsfA5pJprT8KqyWT1QInYR1AER6b/I4z2Ojo3nnwSiAOfJQJieGQIN7iZtJ2k/DYfs/Pse8tfTnnRbLA4e3PPklfEVUXa4Eu02EbKAOu4HLzbYqhJNgtJBhzwUfxfOMJlvrakxpHuK1jAtBIsvQX+7hxh2DWlgmTMPWxKR1MqgpOpZgrEByoEtB/hry3jU21gLwRg5r3ZwaX2/J/C6kgjELgCaWrpfu/aD4lwmpWWimTp13TSzGnLOEIYjV0WYPTFsWIbGXOnIB46VS3FxijGxVpwrW6ScU4nmKgSlXdyKMoqt9iLERvIiL3tGDIYYmEvjA7VyRugHPcbHZCZrNvUOqo7O0ASzFjA2EnkMWNY1go0UXC046UWYiiqP/AKfAtmghrmkmlmK69AqldqZJtc/hMYA6SOWHMGVPhWnehsUxrmVLa/ZXGVo5gk1MwaaItlU+EoY/cU8kWbweYAuZCR7ogMsYqfM+fiqGYeM3ovucp1m+tyzUyR7yJ4R08tS8wp2IOxPQwPIywdmUH35qun4dgvRSP/1FDKaINX301PQVwVpMLWCmFDbgcr8ow26LIc13Z0NnUuR82XWEjY2pDaHjRRmGqMWYii25bMPTYOjMjC4ZSQR6EXGOXNa4UcKhRF8N4zXoO1SlVdHYEMwNzNzM7mbzvOK5cPFK0Ne0EBdNe5pq0p1wjg9ek7fSqeYp0npszDzIKkAsFJ5ncxvgSfERvb/RILgacaI7BxnORJUNINaWqjMrlqfhsqs/h6tQDQTSJF7/AGqZtJ5QCeZNL3vLgSL09fwflMoIIuqNzSvdayccIrGBS1EVE9w7EjfRYmSDdfiPu4EnbXtU8efldOw9B2Xc+6seHEP5gILi+nky3NvnG1mGE09W25ol8+HI/ScJkA3LcgmNiYkEfdaT8fz5wkhMgCzuNw1kHnMiU/Az+Z+Mk/A4+gdHx9kLFYtpY++/PPepfi6FVMDZCo6SzFd+ZiT8MaSCMGyPwMTnkW5F1FcRA1XMqnlAHM8/x7bAYOLQBUrVYbDWubnghPEbq/4f9OOMzuJ58kb/ABI+BTujTP3mPwsfxx0ySuq1H8XOKVPp+1Y+x9EM4WBJgcpttsNwpYf5cD412VuZJOkuiWlpcR8a+X5XWMlwemg2v+X9cZmaUyarPQ9GQxmtLrzxPIjSSLRjO9IdEiYhzU2wwa11FzX2krgEgXvMEbkWGq9lUb9TI5SJhuh3NH6/a02FgqK88lRrNLapBBPmeLk/dW1rc+Q6Wk58HVAV8v2j+rAIAAospcNlQawMGNNMWsBYGLot9hc9tytdPQkN9UrncMmXv+E3pZWt4qszChQolW0yVshltNNbyxkAkDVIuZwM57MhA7TneeveeHslcklH12H2Un7T+zlPwKueXNa2NeGptR8OWqam8p8RtXMxGwOGeExjjK3DllBlsa1sKC9hRL3XJcovDZcrMRRZiKL6MeqLp2QzuQrrl0pvWXwcv9ZTFIQPDVnqtr1gAu03Cm7D4ZyWLFRl7ngXdY142ApTbx0VsbcxoihxHIUKyVqpqrSqo7eCKQdWB106lPXrEiZ3UWK4r6nFSsLI6FwIvWlNCDSn3Ue0NIOxXKHiTG3Kf1740yqXnEUWYiizEUVP7M+zFLM5etXqZnwhSZE0rS8RjrBIPvrpFjfscL8XjXwSNjayuau9NPIr0BXWaWs9QZinU8am4AdBIJhQtRTSazXkhRqsRhKwxhpjcMpGnrUGo08bI9k3aDillfhd28IaKgN05EiQdE7G/un4fdwQ2etM3rz8pph3ZahDKIiwAAHK9M2sLTpnly/NnFF1lhTT1TRjBQUApTgq32fzUm5EmCTFiRs429GHcnsBcR0QXC3x7XIQ2Iw4Atzzsum8HyIK6j++2B8F0P1cmdxWZxQBNEXm+FU6ggi+NJE8xaJPP0dDLqLrmXtrlxTYrAmZEwY6G45S3xK40mBfnFU46M6IaRUC3P6UDWpHkWAG0Cw+RAwe+Si0IwmQan0WjT/6p/f+LA/Wn/JedSP8ufVH5VC3WBud1+A5nCcY7Lt6XThtB3/C6F7D8PCVFc7g8/177W5SOcwLielWPblrz5pR0nNmZlC6hgIGqyqC4vV00X6kQB3xdC3M8BWw06wVXEeI66lQg8+n4HuI2/KcaMwMayoW4w748lkxyXAzYkRBtImDeYH2nkHsPWIxHTGIyk+P2PpohcRiW6Dn9e6YU8h4dxCsPtNdpPSPd68uhJxkzPntskeIn9vul2aytMzT8zfaqGdItyaJMLub7+gwTG9w7XolMsp0Sio1Cq60nyy/RUJdmc1VIEDXVJ12MAQDJAgbnBo62Npc1/bOmh8Bp6+qCklcfpK5hnzT8Wp4QIp620A7hZOme8RjRxh2QZ9aX8UW2tLofHS9WYiizEUTTgPF6uUqeNSCmVamda6lYGJU/hijE4ZmIZkf421su45Cw1C3cd49WzYTWqKtJSFFNNKrqNyY2kxjjDYSPD1yk9rWpqupJXSa7JLgpVLMRRZiKL6MRRdRoPlqJU5XLBstWprqOqqzOLFgTr0rUVx0sezYzjxNJUTP7TTwFBw2qQR6+SDbK5p7ZTnK0KS+UStOpdWnyg7Tpa4PJgWt3gYCkc866jn/AEi4pqb1CaHIawA0OR5Z91x0ufyki2BOvym36TXDzUKCznAyZO5gSSIJHRxy2sw7TyjRdEYgOdTa33NvRO8PiAAAeeeCUUaT06kCZn4z+h5W/LH0CGJkjMztUxe9mSpXZvZWtqy69Rv8diO2EOLZlkNNFicZTriQm+BkKuf+3+SFRy3S28dt+XK/cT2JwvSbIuxVaPomXq20XMs5RK8mgGNtMdmHXBxx4dzQJ8aEVQes/wBz5n+uOP5Z/wARz5qvKeITjg+VJ0NpAY/w1Jso++fxI+LdDjFYjEUBA80FJPQaUCveEOFW2wmNxYWk33LEn4YRT4mQnVJsTPXVUqcYKrvt/wBh8/1+OND0RiHuaGuKzONxvVVISp89UzD6ZkbWPwi23WcbCMMY2qRYXpSaWcA8U7y/szQF2UFu1gP2cDvxkhsDZbRmLmawNBXvOcITT5R+/wBcZzpfCPmZmavRinf3Ka4hT07WI5iLTz2knkP3OZZg5AaEJZicaBvzzopPitewBqOibwR5mPWNX+g6zg+GAtOl0pfig7QWSLNNXePDrLTpgiPOy32lmIAY9h8Bvg1kcbdRU+HNFX18ZsW+1VHe3FfXmL0jTKoqlmXSapE/WEC1+W9h8A2wMZZFQurevh3Jr0a2kNnVqdjWnd5JFlMq9V1p01LOxgAc8FPe1jS5xoAjXvaxpc40AVRwL2YQeOc8tan4YQKqaQzFyYILWZQFO2F+IxrqM/j0Na68B4IY4kPaDCQaqjyOToZXKpRNKnmUzJd3qFCHKg6EWmd6brBaLwzdDddLLJPMZA4tLaACtq6mvEHTa3eio3ZhWiIzOTv/AGYQPo6qFUgAHUBqFYH7zPuJiG044ZJf+WPq38NMvkPymTAHjqzotXDB9HFLL0qQ8PMw1ZGglvFt4ZY3ARCINoJJOO5z1rjI83ZoR3b+Z9rLp4bHZo7J59l6fhtFqNfh6UqaqiMwzDL59dLzNVdhMIwDLpAsGA3x4J5BK3Eucb2y7UOgpxFjVLXnJVTPGPZmj4FNsma9Wp4nhOGUeaVLBlVfdWx3J74YQY2QyOE1AKVHrShQgxGUkyUAUzxHh9Wg5p1UKOADBjnttY4YRSslbmYahXRSslbmYahG+ytfw81SbwTWg+4BqJkRIHMje/TlvivFsL4XNDqd/PFU41uaBwzZe9XtM5hXYmuroTDAsx9AVUHwmE9ue4wmMcZABbQ877pI2aNooG8+J18U54VmLkJUdgd6ceb1F7nuB6gYDmhrqPNWNxNNrKq4cuoCZPKSBJ7EGSGH4/mvkwshNgmeGxo2KqOH8KUiW/fp0w86HwUkdXPTcYokWXqv7N5dvsQeu/wI6Y1TMXI21bL3+ZNTKTZI61V8q8CwH+p5m/pgtxZKypWO6R6RmhmoE0XjZZd79vSfy/P4DL9KzuiYQ1MsDjzNSqQ8WrageYv1vE6hbax/DGSixEodc+61GGnCg+MZO50iXAt/6i9xzYDlzgjkMPMPirdrT4KdRYio/am9VP8A2K/Nv64YdYePuiM3/iqvhdSQaigs7kqsiLCNRAF4+yNtmEWwmnFDlPnzzss6+UVsnwzMalBBKKFLfZWNz03BPT1wAY63pqlOImO3+l6p50u5A2EmTMGftMRcdvXruzw0ow4qTfmyzU4dO6jdObqr4Cigg/0/Tb972hnF0u1xyk88+CNwHR4jcHUVPhuCDcJ2h8/WCU2J6Wx0xmc0Q+LkEcRK5/xLO6z/AKT+GwPefljqTo5tNFh5cY97lO50G8QDzFUgz6arE+vzwI7BgWHouo31u6viFPcSSizRWdkcWhQzAf4TAA/lPwxWIctgKJpC6YCrACPTn081Ne21epNGkyBaVNSaTBtetW+1rgTMbQI6YsgiyVNakpt0WyOj5Guq4ntbUI2pzVM+D5LK0Dlawar4hVajMNJTzSrCLG3mEzbvgTEOfI18ZApzRCz4jES9ZGQKVoNa9xTfIZZ0FWlV+spxIIYkalYC33GgsbjlzGF81Oy9tj9ivI5Wuuyx59U64dlBpy9MnUm4MRBWq7T2MWI6E9jgGWXtOcNf0E4wz82Xnda89l28PVH1itoJ56Z1fIVP+bEjffLtrz5J3h76brMshbxarAagTpjlrs+ntogehGPXuygMHNF3iWkDKdkRmMqQaiixekxqN38IreOQM/EntjhktcpOgNvVJMS6hJ7vskGcoMKK06MqrMxdiYnSAF1HoSWhRO3MycMIiHPL3bac+iTSSNHafzzxQWd4blq9fTWeqWSl4etdIVfCQliZktcNe3pzwZA98UfZAua+pVTMTiIY6xNFzoa1NT6D3U17F5msmY00aYqGorIyk6fKbsdf2IiZwwmiEjaFMuk44nwVldQA1r37W38FV5Wll0fyVGZ5hfeUcrAoJe/Pyz0xUYajtCqTPdO5t2gDnY6e/iqHKK2zaZn3acBvjpsPlOO24Py7kskeNRXxKoOH5rQf9L/E/a+J+OC4+jm8OefJUtxb2GuvPPer/g2ZFSmCN8R8PVGi2fR0/Wwg7o7HCPSDj6qxPXbl+tj++0K5+lWROygpVj8D1xrRRubzRQiBINrTBEzz2Yfu263EYhuIab359apTFE7Du7vn8UXypnhYsbFjDDYg7hvkQfxnfCkwmpWkws1tdtfyknFh5W1g6qVwyjdZgkCbgGGsYA1HBcGtBoePHn7JxHNuUs/thfvr/wAEf9ODOpPJKv61nH2TSplKwq06YQ08vTWkzGDpI0io2pyJeXLeUfKcDCSMtc6tXEnx1pptzdKpXnKdkFls8KxemmoUxpZqkbxquw1CASRpUSbSe1j4erAcdeeSUula6QgN03VDwthpGgPoXYT7x6mJ/psOuF8znVubqyLCjgnVHiEc5N5g6u5MyBHecCticXAp1Bhl6zntkaa+Uzv3FvzHfrYTuPovROH6xoDkxj6LEhukdb2yarZzvbeNyB897SO040rej2su3nnzQHSfRQDSGpJV4urHdZN4fUp7zLad++OpIKBfO58AWurT0otVapIvSJX7ymY+Ox9ML5Ih5KlsdNHXQP0pXdKVWiGBICtLMRNgVjSWWd17HY4DfFfK5FCMtYZGP8dB81oe9fMnRz6ZqocxTQIqPQpVIRadM2KsgY3UwJNzftGKHYeQWou5H4J+HAhdckOcLkniDRe6WXrPKV6Ooi6nSLc2XVTiJ333EXnA0sLhenPkuHPjb24neN/yjsgg1KwMR5HVr2iN4vbqN1N8KcRBYgLjraO7XqFQ8MytlGkiNYK+gLSvxY/63whxQLT6J3gZq07q/n7rfm8jIjqugn191vg0fIYohkq6y1eEOnPitXCslCp2E/F7z20rE9wMdYl9HFW4sjngvuey0KbH+HEDdpYr8oJ/cnHWHJc4eKyuNly1Pd96Kfz1IK0sYFMAKi/e3idgdU9Z03w9w8FRQ7/Czz5czqD1S18vURYo0YZ93K6jHdntLdot64cRwuOgXbZGvNZHWG1d/AcFq4qufnLtl6YarTDCo6imf4jAeG6j7KgCSRvPScFCCQ7KzDHBZZBM7suoQDXYagnidFtr1BQqmktFPFgB2XUkmJbQCTop/KYna2L2w5DlGqqaOuj6wvOXYWNtq6VPwi8u/wB2mSObSY7wY2/PBccWwQ72V1d5LYnFFUgSg7KWY9/dMT6kYYxwVFgu4sCZHC32TrK+1zUwNJMxMHlIBuL6dzzJ7Yj8CH/Ut70P0YC0V0550TvIe2zVB5jG+3bf5c/nHRD0nheqYcicy9EtZcL3X4mG52Pfe8WaSDy6Y+bYiJwlJ51QE+GslXEalizBiNmGqQejA2+Y7HmcWQk11SWbCi+nepnOZoUAIDvSdgbgCIBkAzaoJB2hgPkyjj625sRz6fCoZG6N1TojMvSqmvSNNWrZetoVvKSsMAlSedJo1E7fEYqc5jYznNHNr7XHij4XkCyXf2GP9gP+O3/TgvrT/l7ftEdaOHuufZT2kzQqUmNVqvheWmlViyAFSkQTYQYw7fhIS1zQKV1IseKEc3MKFdSzmQzNOoMvTorTQaS9UUvIWKgu+p5AUXAE7DqTjMslhkaZS6utBW+thQbldNhH0rH4ikklzU0QFRWkAmYl/dmATKzfpjzqHU0pXnmqPhj3GyFznFCPKY1RIpCYE7F7zz2Jn0ESRhsMK124p1hYhbwSmvnS03nYk9TEW7DlHT0xt+jeyB4D8H1TdhDW2QeZrEAx1A9dz+eNLFJVLcZceaAq5xhIXzBWPla8CeXOLDb4jHbiDcbLHY7DNq62h1WUc9Tn32pE7G9u4ZRPzAwvma0HKdClL4HjQZue/wDKKrcRrLQqg5whhGjTXJYmYK2aYI684OAJm5WODnUI0vfwVLIIzK3+lUHWrbU46UW+kxFNMvnK31iElHGp9IfzMtQmJkwQRMTe21ZgLBlkN/VVPDXSGbDtsddq0sCObprl1UaUdmsBpeBtyuGOpehG3pEcmEcUBJUnM0eIT/Lkt7xLWvKzP94XP4friiTC5u/yS15y6Kp4Hlg1v3JBBP4A264RY3osOGiddFTlzqc6J/U4JIPf9f3+XTC7DdClj85K2kM+SlV8o8DMX3O/ebn9+nTHeL6GMrqtK7mxAdYJTxvKBRftPe5PrvHPngnBdFZbc8+ayHS0pZrzqpHM+U2sZtC7nrvJGNBFhMotbwCzjXZ9UizBGohWZqh+0FBjrF/e78uXUEiAcUwjBpVwtwSjWtMVKWXrDx6q+HrIIVQ3vKrKTLmw1bDlfbpsNatY65smAbmLZJm9lprTe29DsOGqEyudzC0WR823iioVdXrwVC2AWW5m8jtjqJlGEF3arQivDgiJYonShzYuzSoIbqTxstFfNqDD1Gqvzglr/wAzch2nng+OMAiPffnuXbYXO0blHp7D9LV9PaCfcU2AG5+O/ToO2GDSAKlMcNhhc6lMaVW5GwDAR0Fx+Qx699LLa4QBlfFGUM1pI3AkbbjTswxn8ecw50H5TaoIummQ4qZCyA5tH2KnQ9A1+UTyjbGExOHB7W3uErxEQKMXia2bV4TSFYGdJ3gEi4G4hrAC5wH1B0Fxzz9kjmj3K+0aFc1lpml42XqlfMtMMNJO+tBGpDNyfsnkcdOdG1hfXK4d9PY8UvfCAabLnXH+N5ujnKgFTwalGcv9QWRSEZv7xJkkm5540OHw8D4AS2oPa7V9VwxgYKBIfp1X/aP/AJj/AFwZ1bOHsukNjpRdcz38Mf8A6p/NMZsfV/7flXw/V5IX2d+x/vl/THmI+yPg+g+KX/8Am1f5an5HBkWnPFPIft9gtGX+x6N+WNTgvqHgiv7W+a15v3P8f/Vh1H9IS/E/T5/lLs3/ABH/AJh/zrgl2p53Wexn9/j+ELnd/ifzwN0hqOd0nZogOL/xW/w/8owi6R/+S7y+Ar8N/wBQ53VRx7+Iv+7T8sHYn6h4BJ8L9B8T8p7wD/wifz1P0xZhUBjP+/yH3VBkdqX+L8zj2TdKJ/qcrj2P3H75DCzEJl0H/wBqrjgJbNZiLwKd9reXoPzGCsPusv0/+Fz7M8/92fyOGkOiQR7eKR5//wANX/3f6jHeI+hNsP8A/IYpfgX8el/N+mKMN/2tTXFf9LvBTz/+JP8Avv8A5YAh/wDlN/8A0PlN/wD6PL7Ipfeb4/nh7D/3u/8AZDjQIir7x/n/AEXBbvqPj+EfhP8ArHimyb1fX/qxXLq5aeH+7nit9Tf/AAn8zhJiv7fD8po3U+C1t/Do+h/5jjLSalDu/tT3jnuv/LS/JcLofq9Ujl+g+S9+z21H0rfmuOpdX+XwUvl0C5bxH+LU/nb8zjRM+gIZDY6UX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1028" name="Picture 4" descr="Render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852936"/>
            <a:ext cx="4305300" cy="933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t2.gstatic.com/images?q=tbn:ANd9GcTFqhaPAfSekJkM5hYkJwhXRxxEKOHI0DaO5-b0McV7o4rXtYVJZ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779" cy="6858000"/>
          </a:xfrm>
          <a:prstGeom prst="rect">
            <a:avLst/>
          </a:prstGeom>
          <a:noFill/>
        </p:spPr>
      </p:pic>
      <p:pic>
        <p:nvPicPr>
          <p:cNvPr id="1026" name="Picture 2" descr="Render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1105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74030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 Kaleidoscope is a tube</a:t>
            </a:r>
          </a:p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With small colorful</a:t>
            </a:r>
          </a:p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Objects inside . These </a:t>
            </a:r>
          </a:p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Can be beads or something</a:t>
            </a:r>
          </a:p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Similar. The amazing </a:t>
            </a:r>
          </a:p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Effect Is made using three</a:t>
            </a:r>
          </a:p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long mirrors</a:t>
            </a:r>
          </a:p>
          <a:p>
            <a:pPr algn="ctr"/>
            <a:endParaRPr lang="en-US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Rendered Image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8348" cy="68580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389558" y="2967335"/>
            <a:ext cx="63648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Sir David Brewster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oltext157225752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996952"/>
            <a:ext cx="9144000" cy="432048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4163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When Was the </a:t>
            </a:r>
          </a:p>
          <a:p>
            <a:pPr algn="ctr"/>
            <a:r>
              <a:rPr lang="en-US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Kaleidoscope</a:t>
            </a:r>
          </a:p>
          <a:p>
            <a:pPr algn="ctr"/>
            <a:r>
              <a:rPr lang="en-US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Made</a:t>
            </a:r>
            <a:endParaRPr lang="en-US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t2.gstatic.com/images?q=tbn:ANd9GcTFqhaPAfSekJkM5hYkJwhXRxxEKOHI0DaO5-b0McV7o4rXtYVJZ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779" cy="6858000"/>
          </a:xfrm>
          <a:prstGeom prst="rect">
            <a:avLst/>
          </a:prstGeom>
          <a:noFill/>
        </p:spPr>
      </p:pic>
      <p:pic>
        <p:nvPicPr>
          <p:cNvPr id="18434" name="Picture 2" descr="http://r68.cooltext.com/rendered/cooltext1572268797.png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1691680" y="1844824"/>
            <a:ext cx="5807571" cy="2808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84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Render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72816"/>
            <a:ext cx="6861776" cy="26890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63688" y="548680"/>
            <a:ext cx="5230919" cy="59093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Thanks for </a:t>
            </a:r>
          </a:p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Watching</a:t>
            </a:r>
          </a:p>
          <a:p>
            <a:pPr algn="ctr"/>
            <a:endParaRPr lang="en-US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en-US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This has been a </a:t>
            </a:r>
          </a:p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Presentation </a:t>
            </a:r>
          </a:p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By Samantha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3794" name="Picture 2" descr="http://t0.gstatic.com/images?q=tbn:ANd9GcSjz4FpFD0vUho8eWHLyaudJ1IA-XK3SZVcLtg8PaOUu8svFW6Ew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-138613"/>
            <a:ext cx="6996608" cy="6996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</TotalTime>
  <Words>47</Words>
  <Application>Microsoft Office PowerPoint</Application>
  <PresentationFormat>On-screen Show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samanthapaynetz@gmail.com</dc:creator>
  <cp:lastModifiedBy>samanthapaynetz@gmail.com</cp:lastModifiedBy>
  <cp:revision>10</cp:revision>
  <dcterms:created xsi:type="dcterms:W3CDTF">2014-05-20T03:56:45Z</dcterms:created>
  <dcterms:modified xsi:type="dcterms:W3CDTF">2014-05-21T05:41:56Z</dcterms:modified>
</cp:coreProperties>
</file>